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70" r:id="rId8"/>
    <p:sldId id="271" r:id="rId9"/>
    <p:sldId id="272" r:id="rId10"/>
    <p:sldId id="275" r:id="rId11"/>
    <p:sldId id="277" r:id="rId12"/>
    <p:sldId id="278" r:id="rId1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684980EF-04EF-40B8-A69D-6F9B8D957011}"/>
    <pc:docChg chg="custSel modSld">
      <pc:chgData name="Jacintha Westerink" userId="c1c74fd5-67fa-43d8-8063-0adb3063a5fc" providerId="ADAL" clId="{684980EF-04EF-40B8-A69D-6F9B8D957011}" dt="2020-11-23T18:12:42.002" v="19" actId="478"/>
      <pc:docMkLst>
        <pc:docMk/>
      </pc:docMkLst>
      <pc:sldChg chg="addSp delSp modSp mod">
        <pc:chgData name="Jacintha Westerink" userId="c1c74fd5-67fa-43d8-8063-0adb3063a5fc" providerId="ADAL" clId="{684980EF-04EF-40B8-A69D-6F9B8D957011}" dt="2020-11-23T18:11:47.649" v="1" actId="478"/>
        <pc:sldMkLst>
          <pc:docMk/>
          <pc:sldMk cId="2763047797" sldId="264"/>
        </pc:sldMkLst>
        <pc:spChg chg="del">
          <ac:chgData name="Jacintha Westerink" userId="c1c74fd5-67fa-43d8-8063-0adb3063a5fc" providerId="ADAL" clId="{684980EF-04EF-40B8-A69D-6F9B8D957011}" dt="2020-11-23T18:11:44.576" v="0" actId="478"/>
          <ac:spMkLst>
            <pc:docMk/>
            <pc:sldMk cId="2763047797" sldId="264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1:47.649" v="1" actId="478"/>
          <ac:spMkLst>
            <pc:docMk/>
            <pc:sldMk cId="2763047797" sldId="264"/>
            <ac:spMk id="6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1:44.576" v="0" actId="478"/>
          <ac:spMkLst>
            <pc:docMk/>
            <pc:sldMk cId="2763047797" sldId="264"/>
            <ac:spMk id="8" creationId="{78F5B015-3136-4C90-80D1-293AFFFAA8EB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1:53.176" v="3" actId="478"/>
        <pc:sldMkLst>
          <pc:docMk/>
          <pc:sldMk cId="3697645061" sldId="265"/>
        </pc:sldMkLst>
        <pc:spChg chg="del">
          <ac:chgData name="Jacintha Westerink" userId="c1c74fd5-67fa-43d8-8063-0adb3063a5fc" providerId="ADAL" clId="{684980EF-04EF-40B8-A69D-6F9B8D957011}" dt="2020-11-23T18:11:51.349" v="2" actId="478"/>
          <ac:spMkLst>
            <pc:docMk/>
            <pc:sldMk cId="3697645061" sldId="265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1:53.176" v="3" actId="478"/>
          <ac:spMkLst>
            <pc:docMk/>
            <pc:sldMk cId="3697645061" sldId="265"/>
            <ac:spMk id="5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1:51.349" v="2" actId="478"/>
          <ac:spMkLst>
            <pc:docMk/>
            <pc:sldMk cId="3697645061" sldId="265"/>
            <ac:spMk id="7" creationId="{954B8699-AFB8-4AD3-B347-1C33E9757A58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1:57.949" v="5" actId="478"/>
        <pc:sldMkLst>
          <pc:docMk/>
          <pc:sldMk cId="3198134573" sldId="266"/>
        </pc:sldMkLst>
        <pc:spChg chg="del">
          <ac:chgData name="Jacintha Westerink" userId="c1c74fd5-67fa-43d8-8063-0adb3063a5fc" providerId="ADAL" clId="{684980EF-04EF-40B8-A69D-6F9B8D957011}" dt="2020-11-23T18:11:57.949" v="5" actId="478"/>
          <ac:spMkLst>
            <pc:docMk/>
            <pc:sldMk cId="3198134573" sldId="266"/>
            <ac:spMk id="2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1:57.949" v="5" actId="478"/>
          <ac:spMkLst>
            <pc:docMk/>
            <pc:sldMk cId="3198134573" sldId="266"/>
            <ac:spMk id="5" creationId="{B68FB53D-01DC-4A7B-9484-F933E5E8CF11}"/>
          </ac:spMkLst>
        </pc:spChg>
        <pc:spChg chg="del">
          <ac:chgData name="Jacintha Westerink" userId="c1c74fd5-67fa-43d8-8063-0adb3063a5fc" providerId="ADAL" clId="{684980EF-04EF-40B8-A69D-6F9B8D957011}" dt="2020-11-23T18:11:56.542" v="4" actId="478"/>
          <ac:spMkLst>
            <pc:docMk/>
            <pc:sldMk cId="3198134573" sldId="266"/>
            <ac:spMk id="9" creationId="{00000000-0000-0000-0000-000000000000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02.512" v="7" actId="478"/>
        <pc:sldMkLst>
          <pc:docMk/>
          <pc:sldMk cId="4181208377" sldId="267"/>
        </pc:sldMkLst>
        <pc:spChg chg="del">
          <ac:chgData name="Jacintha Westerink" userId="c1c74fd5-67fa-43d8-8063-0adb3063a5fc" providerId="ADAL" clId="{684980EF-04EF-40B8-A69D-6F9B8D957011}" dt="2020-11-23T18:12:02.512" v="7" actId="478"/>
          <ac:spMkLst>
            <pc:docMk/>
            <pc:sldMk cId="4181208377" sldId="267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01.269" v="6" actId="478"/>
          <ac:spMkLst>
            <pc:docMk/>
            <pc:sldMk cId="4181208377" sldId="267"/>
            <ac:spMk id="7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02.512" v="7" actId="478"/>
          <ac:spMkLst>
            <pc:docMk/>
            <pc:sldMk cId="4181208377" sldId="267"/>
            <ac:spMk id="9" creationId="{08B1B40F-395C-4B96-B862-C95FDCDA3590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08.125" v="9" actId="478"/>
        <pc:sldMkLst>
          <pc:docMk/>
          <pc:sldMk cId="1395910502" sldId="268"/>
        </pc:sldMkLst>
        <pc:spChg chg="del">
          <ac:chgData name="Jacintha Westerink" userId="c1c74fd5-67fa-43d8-8063-0adb3063a5fc" providerId="ADAL" clId="{684980EF-04EF-40B8-A69D-6F9B8D957011}" dt="2020-11-23T18:12:05.889" v="8" actId="478"/>
          <ac:spMkLst>
            <pc:docMk/>
            <pc:sldMk cId="1395910502" sldId="268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08.125" v="9" actId="478"/>
          <ac:spMkLst>
            <pc:docMk/>
            <pc:sldMk cId="1395910502" sldId="268"/>
            <ac:spMk id="6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05.889" v="8" actId="478"/>
          <ac:spMkLst>
            <pc:docMk/>
            <pc:sldMk cId="1395910502" sldId="268"/>
            <ac:spMk id="8" creationId="{8FF404A6-79C1-4DB9-8171-BE6F944954DC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17.675" v="11" actId="478"/>
        <pc:sldMkLst>
          <pc:docMk/>
          <pc:sldMk cId="2040796742" sldId="270"/>
        </pc:sldMkLst>
        <pc:spChg chg="del">
          <ac:chgData name="Jacintha Westerink" userId="c1c74fd5-67fa-43d8-8063-0adb3063a5fc" providerId="ADAL" clId="{684980EF-04EF-40B8-A69D-6F9B8D957011}" dt="2020-11-23T18:12:15.039" v="10" actId="478"/>
          <ac:spMkLst>
            <pc:docMk/>
            <pc:sldMk cId="2040796742" sldId="270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17.675" v="11" actId="478"/>
          <ac:spMkLst>
            <pc:docMk/>
            <pc:sldMk cId="2040796742" sldId="270"/>
            <ac:spMk id="6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15.039" v="10" actId="478"/>
          <ac:spMkLst>
            <pc:docMk/>
            <pc:sldMk cId="2040796742" sldId="270"/>
            <ac:spMk id="8" creationId="{D2EDD3FD-162B-4F59-A6BD-8370EED24639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24.218" v="13" actId="478"/>
        <pc:sldMkLst>
          <pc:docMk/>
          <pc:sldMk cId="649447323" sldId="271"/>
        </pc:sldMkLst>
        <pc:spChg chg="del">
          <ac:chgData name="Jacintha Westerink" userId="c1c74fd5-67fa-43d8-8063-0adb3063a5fc" providerId="ADAL" clId="{684980EF-04EF-40B8-A69D-6F9B8D957011}" dt="2020-11-23T18:12:22.581" v="12" actId="478"/>
          <ac:spMkLst>
            <pc:docMk/>
            <pc:sldMk cId="649447323" sldId="271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24.218" v="13" actId="478"/>
          <ac:spMkLst>
            <pc:docMk/>
            <pc:sldMk cId="649447323" sldId="271"/>
            <ac:spMk id="5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22.581" v="12" actId="478"/>
          <ac:spMkLst>
            <pc:docMk/>
            <pc:sldMk cId="649447323" sldId="271"/>
            <ac:spMk id="7" creationId="{B80390EE-941B-42E3-84B2-5E48F2DD18D4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29.209" v="15" actId="478"/>
        <pc:sldMkLst>
          <pc:docMk/>
          <pc:sldMk cId="2034577215" sldId="272"/>
        </pc:sldMkLst>
        <pc:spChg chg="del">
          <ac:chgData name="Jacintha Westerink" userId="c1c74fd5-67fa-43d8-8063-0adb3063a5fc" providerId="ADAL" clId="{684980EF-04EF-40B8-A69D-6F9B8D957011}" dt="2020-11-23T18:12:26.818" v="14" actId="478"/>
          <ac:spMkLst>
            <pc:docMk/>
            <pc:sldMk cId="2034577215" sldId="272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29.209" v="15" actId="478"/>
          <ac:spMkLst>
            <pc:docMk/>
            <pc:sldMk cId="2034577215" sldId="272"/>
            <ac:spMk id="6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26.818" v="14" actId="478"/>
          <ac:spMkLst>
            <pc:docMk/>
            <pc:sldMk cId="2034577215" sldId="272"/>
            <ac:spMk id="8" creationId="{6552B2DA-F99A-43EE-9797-15E6121A5365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35.185" v="17" actId="478"/>
        <pc:sldMkLst>
          <pc:docMk/>
          <pc:sldMk cId="1486647884" sldId="275"/>
        </pc:sldMkLst>
        <pc:spChg chg="del">
          <ac:chgData name="Jacintha Westerink" userId="c1c74fd5-67fa-43d8-8063-0adb3063a5fc" providerId="ADAL" clId="{684980EF-04EF-40B8-A69D-6F9B8D957011}" dt="2020-11-23T18:12:32.742" v="16" actId="478"/>
          <ac:spMkLst>
            <pc:docMk/>
            <pc:sldMk cId="1486647884" sldId="275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35.185" v="17" actId="478"/>
          <ac:spMkLst>
            <pc:docMk/>
            <pc:sldMk cId="1486647884" sldId="275"/>
            <ac:spMk id="6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32.742" v="16" actId="478"/>
          <ac:spMkLst>
            <pc:docMk/>
            <pc:sldMk cId="1486647884" sldId="275"/>
            <ac:spMk id="8" creationId="{B9ECF294-4015-4967-97A2-92DBBE4D338C}"/>
          </ac:spMkLst>
        </pc:spChg>
      </pc:sldChg>
      <pc:sldChg chg="addSp delSp modSp mod">
        <pc:chgData name="Jacintha Westerink" userId="c1c74fd5-67fa-43d8-8063-0adb3063a5fc" providerId="ADAL" clId="{684980EF-04EF-40B8-A69D-6F9B8D957011}" dt="2020-11-23T18:12:42.002" v="19" actId="478"/>
        <pc:sldMkLst>
          <pc:docMk/>
          <pc:sldMk cId="412270145" sldId="277"/>
        </pc:sldMkLst>
        <pc:spChg chg="del">
          <ac:chgData name="Jacintha Westerink" userId="c1c74fd5-67fa-43d8-8063-0adb3063a5fc" providerId="ADAL" clId="{684980EF-04EF-40B8-A69D-6F9B8D957011}" dt="2020-11-23T18:12:38.019" v="18" actId="478"/>
          <ac:spMkLst>
            <pc:docMk/>
            <pc:sldMk cId="412270145" sldId="277"/>
            <ac:spMk id="2" creationId="{00000000-0000-0000-0000-000000000000}"/>
          </ac:spMkLst>
        </pc:spChg>
        <pc:spChg chg="del">
          <ac:chgData name="Jacintha Westerink" userId="c1c74fd5-67fa-43d8-8063-0adb3063a5fc" providerId="ADAL" clId="{684980EF-04EF-40B8-A69D-6F9B8D957011}" dt="2020-11-23T18:12:42.002" v="19" actId="478"/>
          <ac:spMkLst>
            <pc:docMk/>
            <pc:sldMk cId="412270145" sldId="277"/>
            <ac:spMk id="3" creationId="{00000000-0000-0000-0000-000000000000}"/>
          </ac:spMkLst>
        </pc:spChg>
        <pc:spChg chg="add mod">
          <ac:chgData name="Jacintha Westerink" userId="c1c74fd5-67fa-43d8-8063-0adb3063a5fc" providerId="ADAL" clId="{684980EF-04EF-40B8-A69D-6F9B8D957011}" dt="2020-11-23T18:12:38.019" v="18" actId="478"/>
          <ac:spMkLst>
            <pc:docMk/>
            <pc:sldMk cId="412270145" sldId="277"/>
            <ac:spMk id="7" creationId="{71A79BB4-8339-4688-A39B-F810F4A1EAAE}"/>
          </ac:spMkLst>
        </pc:spChg>
        <pc:spChg chg="add mod">
          <ac:chgData name="Jacintha Westerink" userId="c1c74fd5-67fa-43d8-8063-0adb3063a5fc" providerId="ADAL" clId="{684980EF-04EF-40B8-A69D-6F9B8D957011}" dt="2020-11-23T18:12:42.002" v="19" actId="478"/>
          <ac:spMkLst>
            <pc:docMk/>
            <pc:sldMk cId="412270145" sldId="277"/>
            <ac:spMk id="9" creationId="{6DF49D04-B5DA-4151-9141-271768840E82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655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808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3671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7871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203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1123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68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63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730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63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369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D246B-6E13-44BC-9D01-E720FA53190D}" type="datetimeFigureOut">
              <a:rPr lang="nl-NL" smtClean="0"/>
              <a:t>23-11-2020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F143F-4273-4B60-815D-10636B8447F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329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AAK</a:t>
            </a:r>
          </a:p>
          <a:p>
            <a:r>
              <a:rPr lang="nl-NL" dirty="0"/>
              <a:t>Oefentoets-antw.</a:t>
            </a:r>
          </a:p>
          <a:p>
            <a:r>
              <a:rPr lang="nl-NL" dirty="0"/>
              <a:t>1-15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2746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57615" y="1354159"/>
            <a:ext cx="3790950" cy="40576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5" y="1354159"/>
            <a:ext cx="3905250" cy="3152775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9EC30833-17E4-4E91-BE04-BB5759F30CBD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9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9ECF294-4015-4967-97A2-92DBBE4D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6478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90731" y="1306329"/>
            <a:ext cx="7754806" cy="5329602"/>
          </a:xfrm>
          <a:prstGeom prst="rect">
            <a:avLst/>
          </a:prstGeom>
        </p:spPr>
      </p:pic>
      <p:sp>
        <p:nvSpPr>
          <p:cNvPr id="5" name="Ondertitel 2">
            <a:extLst>
              <a:ext uri="{FF2B5EF4-FFF2-40B4-BE49-F238E27FC236}">
                <a16:creationId xmlns:a16="http://schemas.microsoft.com/office/drawing/2014/main" id="{D9C13AA6-0ABC-43B4-B5EC-EAD6A1BF2396}"/>
              </a:ext>
            </a:extLst>
          </p:cNvPr>
          <p:cNvSpPr txBox="1">
            <a:spLocks/>
          </p:cNvSpPr>
          <p:nvPr/>
        </p:nvSpPr>
        <p:spPr>
          <a:xfrm>
            <a:off x="10858500" y="6181726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10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71A79BB4-8339-4688-A39B-F810F4A1E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DF49D04-B5DA-4151-9141-271768840E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70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764B86-8AD2-4552-B9F8-0DAE5DDBE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100" y="365125"/>
            <a:ext cx="7886700" cy="1325563"/>
          </a:xfrm>
        </p:spPr>
        <p:txBody>
          <a:bodyPr/>
          <a:lstStyle/>
          <a:p>
            <a:r>
              <a:rPr lang="nl-NL" dirty="0"/>
              <a:t>Beoordeling: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DC455F-6873-4FD3-AD43-4647D3028B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0375" y="2176463"/>
            <a:ext cx="5248275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u="sng" dirty="0"/>
              <a:t>Totaal punten </a:t>
            </a:r>
            <a:r>
              <a:rPr lang="nl-NL" sz="4000" dirty="0"/>
              <a:t>= Cijfer</a:t>
            </a:r>
          </a:p>
          <a:p>
            <a:pPr marL="0" indent="0">
              <a:buNone/>
            </a:pPr>
            <a:r>
              <a:rPr lang="nl-NL" sz="4000" dirty="0"/>
              <a:t>         2,4</a:t>
            </a:r>
          </a:p>
        </p:txBody>
      </p:sp>
    </p:spTree>
    <p:extLst>
      <p:ext uri="{BB962C8B-B14F-4D97-AF65-F5344CB8AC3E}">
        <p14:creationId xmlns:p14="http://schemas.microsoft.com/office/powerpoint/2010/main" val="27335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0" y="1690688"/>
            <a:ext cx="5715000" cy="399097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032" y="1690688"/>
            <a:ext cx="4332174" cy="3273198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B3566F29-A72D-4E3A-91C9-3B1E4290CC4B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1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8F5B015-3136-4C90-80D1-293AFFFA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3047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1063" y="1027906"/>
            <a:ext cx="8082587" cy="5370490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878AA4A-7E36-4DCE-B117-54BA3E2CD6E5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2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54B8699-AFB8-4AD3-B347-1C33E9757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645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419" y="0"/>
            <a:ext cx="6300581" cy="44587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2069" y="1816682"/>
            <a:ext cx="1849191" cy="184919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912" y="1816682"/>
            <a:ext cx="2530699" cy="1888534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56664" y="3796402"/>
            <a:ext cx="3050719" cy="3010659"/>
          </a:xfrm>
          <a:prstGeom prst="rect">
            <a:avLst/>
          </a:prstGeom>
        </p:spPr>
      </p:pic>
      <p:sp>
        <p:nvSpPr>
          <p:cNvPr id="10" name="Ondertitel 2">
            <a:extLst>
              <a:ext uri="{FF2B5EF4-FFF2-40B4-BE49-F238E27FC236}">
                <a16:creationId xmlns:a16="http://schemas.microsoft.com/office/drawing/2014/main" id="{FC062640-7EC2-4F59-A318-3B9C7E051A8D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3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68FB53D-01DC-4A7B-9484-F933E5E8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8134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5395" y="3567890"/>
            <a:ext cx="2489746" cy="329011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55" y="60399"/>
            <a:ext cx="2447186" cy="33824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-302" t="4538" r="302" b="9182"/>
          <a:stretch/>
        </p:blipFill>
        <p:spPr>
          <a:xfrm>
            <a:off x="7934146" y="0"/>
            <a:ext cx="4257854" cy="5143185"/>
          </a:xfrm>
          <a:prstGeom prst="rect">
            <a:avLst/>
          </a:prstGeom>
        </p:spPr>
      </p:pic>
      <p:sp>
        <p:nvSpPr>
          <p:cNvPr id="8" name="Ondertitel 2">
            <a:extLst>
              <a:ext uri="{FF2B5EF4-FFF2-40B4-BE49-F238E27FC236}">
                <a16:creationId xmlns:a16="http://schemas.microsoft.com/office/drawing/2014/main" id="{3D183FEC-A030-464B-A8DF-55F8476AC551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4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8B1B40F-395C-4B96-B862-C95FDCDA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20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6476" y="1579047"/>
            <a:ext cx="5554282" cy="4165712"/>
          </a:xfrm>
          <a:prstGeom prst="rect">
            <a:avLst/>
          </a:prstGeom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64437" y="292535"/>
            <a:ext cx="4492369" cy="3369368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0D0B7717-B3C4-46C2-AC70-4DC86657CC73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5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FF404A6-79C1-4DB9-8171-BE6F94495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910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718" y="1597821"/>
            <a:ext cx="3810000" cy="381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2248" y="1597821"/>
            <a:ext cx="4705083" cy="3528812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7617C011-DAD0-432E-A18F-DDE436FF610B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6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2EDD3FD-162B-4F59-A6BD-8370EED2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796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6326" y="1027906"/>
            <a:ext cx="7632877" cy="572465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73152B85-B10E-4565-B9EE-0340951A031E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7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B80390EE-941B-42E3-84B2-5E48F2DD1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9447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159" y="1690688"/>
            <a:ext cx="3810000" cy="333375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422" y="1272676"/>
            <a:ext cx="7115578" cy="4740754"/>
          </a:xfrm>
          <a:prstGeom prst="rect">
            <a:avLst/>
          </a:prstGeom>
        </p:spPr>
      </p:pic>
      <p:sp>
        <p:nvSpPr>
          <p:cNvPr id="7" name="Ondertitel 2">
            <a:extLst>
              <a:ext uri="{FF2B5EF4-FFF2-40B4-BE49-F238E27FC236}">
                <a16:creationId xmlns:a16="http://schemas.microsoft.com/office/drawing/2014/main" id="{B5799BB8-5EA0-4A3F-BC57-B0449C8147FE}"/>
              </a:ext>
            </a:extLst>
          </p:cNvPr>
          <p:cNvSpPr txBox="1">
            <a:spLocks/>
          </p:cNvSpPr>
          <p:nvPr/>
        </p:nvSpPr>
        <p:spPr>
          <a:xfrm>
            <a:off x="10858500" y="5891213"/>
            <a:ext cx="990600" cy="6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/>
              <a:t>8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6552B2DA-F99A-43EE-9797-15E6121A5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457721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23</Words>
  <Application>Microsoft Office PowerPoint</Application>
  <PresentationFormat>Breedbeeld</PresentationFormat>
  <Paragraphs>17</Paragraphs>
  <Slides>12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Kantoorthema</vt:lpstr>
      <vt:lpstr>Plantenkennis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Beoordeling: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19</cp:revision>
  <dcterms:created xsi:type="dcterms:W3CDTF">2016-08-18T08:04:02Z</dcterms:created>
  <dcterms:modified xsi:type="dcterms:W3CDTF">2020-11-23T18:12:46Z</dcterms:modified>
</cp:coreProperties>
</file>